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63" r:id="rId3"/>
    <p:sldId id="257" r:id="rId4"/>
    <p:sldId id="265" r:id="rId5"/>
    <p:sldId id="266" r:id="rId6"/>
    <p:sldId id="267" r:id="rId7"/>
    <p:sldId id="268" r:id="rId8"/>
    <p:sldId id="269" r:id="rId9"/>
    <p:sldId id="270" r:id="rId10"/>
    <p:sldId id="260" r:id="rId11"/>
    <p:sldId id="258" r:id="rId12"/>
    <p:sldId id="264" r:id="rId13"/>
    <p:sldId id="259" r:id="rId14"/>
    <p:sldId id="261" r:id="rId15"/>
    <p:sldId id="262" r:id="rId1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FF"/>
    <a:srgbClr val="0000FF"/>
    <a:srgbClr val="00FFFF"/>
    <a:srgbClr val="FF33CC"/>
    <a:srgbClr val="0AF452"/>
    <a:srgbClr val="FF0066"/>
    <a:srgbClr val="1C1C1C"/>
    <a:srgbClr val="C1F5CD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5" autoAdjust="0"/>
    <p:restoredTop sz="94717" autoAdjust="0"/>
  </p:normalViewPr>
  <p:slideViewPr>
    <p:cSldViewPr>
      <p:cViewPr varScale="1">
        <p:scale>
          <a:sx n="88" d="100"/>
          <a:sy n="88" d="100"/>
        </p:scale>
        <p:origin x="-96" y="-3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B089C-CFA2-4212-88D0-19E13144422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DE4BB-037E-434D-84CB-467A734EBEF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DE4BB-037E-434D-84CB-467A734EBEF3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对角圆角矩形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zh-CN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单击图标添加图片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对角圆角矩形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530820CF-B880-4189-942D-D702A7CBA730}" type="datetimeFigureOut">
              <a:rPr lang="zh-CN" altLang="en-US" smtClean="0"/>
              <a:pPr/>
              <a:t>2015/9/5 Saturday</a:t>
            </a:fld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/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gsrc.baidu.com/forum/w%3D580/sign=5826747c213fb80e0cd161df06d02ffb/719ccb1349540923849b1b339258d109b2de49b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5274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11760" y="6858000"/>
            <a:ext cx="7772400" cy="14700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508104" y="6858000"/>
            <a:ext cx="6400800" cy="17526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 rot="20375170">
            <a:off x="-325482" y="2711961"/>
            <a:ext cx="9773216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8800" b="1" cap="none" spc="0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00B050"/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ANIME</a:t>
            </a:r>
            <a:endParaRPr lang="zh-CN" altLang="en-US" sz="8800" b="1" cap="none" spc="0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00B050"/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altLang="zh-CN" b="1" dirty="0" smtClean="0">
                <a:solidFill>
                  <a:srgbClr val="FFC000"/>
                </a:solidFill>
              </a:rPr>
              <a:t>Variety of anime</a:t>
            </a:r>
            <a:endParaRPr lang="zh-CN" altLang="en-US" b="1" dirty="0">
              <a:solidFill>
                <a:srgbClr val="FFC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WAR                         SUPER POWER</a:t>
            </a:r>
          </a:p>
          <a:p>
            <a:r>
              <a:rPr lang="en-US" altLang="zh-CN" dirty="0" smtClean="0"/>
              <a:t>ROBOT                     TALES</a:t>
            </a:r>
          </a:p>
          <a:p>
            <a:r>
              <a:rPr lang="en-US" altLang="zh-CN" dirty="0" smtClean="0"/>
              <a:t>ADVENTURE             HISTORY</a:t>
            </a:r>
          </a:p>
          <a:p>
            <a:r>
              <a:rPr lang="en-US" altLang="zh-CN" dirty="0" smtClean="0"/>
              <a:t>YOUTH                     EMOTION</a:t>
            </a:r>
          </a:p>
          <a:p>
            <a:r>
              <a:rPr lang="en-US" altLang="zh-CN" dirty="0" smtClean="0"/>
              <a:t>CHARMING GIRLS    DAILY LIFE</a:t>
            </a:r>
          </a:p>
          <a:p>
            <a:r>
              <a:rPr lang="en-US" altLang="zh-CN" dirty="0" smtClean="0"/>
              <a:t>CHARMING BOYS    SCHOOL</a:t>
            </a:r>
          </a:p>
          <a:p>
            <a:r>
              <a:rPr lang="en-US" altLang="zh-CN" dirty="0" smtClean="0"/>
              <a:t>PETS                          SUSPENSE</a:t>
            </a:r>
          </a:p>
          <a:p>
            <a:r>
              <a:rPr lang="en-US" altLang="zh-CN" dirty="0" smtClean="0"/>
              <a:t>KNIFE AND SWORD DESTRUCTION</a:t>
            </a:r>
          </a:p>
          <a:p>
            <a:r>
              <a:rPr lang="en-US" altLang="zh-CN" dirty="0" smtClean="0"/>
              <a:t>MAGIC                     ETC.</a:t>
            </a:r>
          </a:p>
          <a:p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solidFill>
                  <a:srgbClr val="00B050"/>
                </a:solidFill>
              </a:rPr>
              <a:t>A few specific words for anime</a:t>
            </a:r>
            <a:r>
              <a:rPr lang="en-US" altLang="zh-CN" b="1" dirty="0" smtClean="0"/>
              <a:t/>
            </a:r>
            <a:br>
              <a:rPr lang="en-US" altLang="zh-CN" b="1" dirty="0" smtClean="0"/>
            </a:br>
            <a:endParaRPr lang="zh-CN" altLang="en-US" dirty="0"/>
          </a:p>
        </p:txBody>
      </p:sp>
      <p:pic>
        <p:nvPicPr>
          <p:cNvPr id="10" name="内容占位符 9" descr="53a274dfd5537224.jpeg!600x600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28378" y="2431330"/>
            <a:ext cx="2048718" cy="3733974"/>
          </a:xfrm>
        </p:spPr>
      </p:pic>
      <p:sp>
        <p:nvSpPr>
          <p:cNvPr id="4" name="矩形 3"/>
          <p:cNvSpPr/>
          <p:nvPr/>
        </p:nvSpPr>
        <p:spPr>
          <a:xfrm rot="165845">
            <a:off x="7114109" y="4110878"/>
            <a:ext cx="1399357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CanDown">
              <a:avLst/>
            </a:prstTxWarp>
            <a:spAutoFit/>
          </a:bodyPr>
          <a:lstStyle/>
          <a:p>
            <a:pPr algn="ctr"/>
            <a:r>
              <a:rPr lang="en-US" altLang="zh-CN" sz="5400" b="1" dirty="0" smtClean="0">
                <a:ln w="24500" cmpd="dbl">
                  <a:solidFill>
                    <a:schemeClr val="tx2">
                      <a:lumMod val="50000"/>
                    </a:schemeClr>
                  </a:solidFill>
                  <a:prstDash val="solid"/>
                  <a:miter lim="800000"/>
                </a:ln>
                <a:solidFill>
                  <a:srgbClr val="FFFF00"/>
                </a:soli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ACG</a:t>
            </a:r>
            <a:endParaRPr lang="zh-CN" altLang="en-US" sz="5400" b="1" cap="none" spc="0" dirty="0">
              <a:ln w="24500" cmpd="dbl">
                <a:solidFill>
                  <a:schemeClr val="tx2">
                    <a:lumMod val="50000"/>
                  </a:schemeClr>
                </a:solidFill>
                <a:prstDash val="solid"/>
                <a:miter lim="800000"/>
              </a:ln>
              <a:solidFill>
                <a:srgbClr val="FFFF0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 rot="586943">
            <a:off x="529129" y="1026954"/>
            <a:ext cx="2318392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2">
              <a:avLst/>
            </a:prstTxWarp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altLang="zh-CN" sz="5400" b="1" dirty="0" err="1" smtClean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cosplay</a:t>
            </a:r>
            <a:endParaRPr lang="zh-CN" altLang="en-US" sz="5400" b="1" dirty="0">
              <a:ln>
                <a:prstDash val="solid"/>
              </a:ln>
              <a:gradFill rotWithShape="1">
                <a:gsLst>
                  <a:gs pos="0">
                    <a:schemeClr val="accent4">
                      <a:tint val="70000"/>
                      <a:satMod val="200000"/>
                    </a:schemeClr>
                  </a:gs>
                  <a:gs pos="40000">
                    <a:schemeClr val="accent4">
                      <a:tint val="90000"/>
                      <a:satMod val="130000"/>
                    </a:schemeClr>
                  </a:gs>
                  <a:gs pos="50000">
                    <a:schemeClr val="accent4">
                      <a:tint val="90000"/>
                      <a:satMod val="130000"/>
                    </a:schemeClr>
                  </a:gs>
                  <a:gs pos="68000">
                    <a:schemeClr val="accent4">
                      <a:tint val="90000"/>
                      <a:satMod val="130000"/>
                    </a:schemeClr>
                  </a:gs>
                  <a:gs pos="100000">
                    <a:schemeClr val="accent4">
                      <a:tint val="70000"/>
                      <a:satMod val="200000"/>
                    </a:schemeClr>
                  </a:gs>
                </a:gsLst>
                <a:lin ang="5400000"/>
              </a:gra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 rot="1115520">
            <a:off x="3854361" y="1798375"/>
            <a:ext cx="5280228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altLang="zh-CN" sz="3200" b="1" cap="none" spc="0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Garage kit</a:t>
            </a:r>
            <a:r>
              <a:rPr lang="zh-CN" altLang="en-US" sz="3200" b="1" cap="none" spc="0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（</a:t>
            </a:r>
            <a:r>
              <a:rPr lang="en-US" altLang="zh-CN" sz="3200" b="1" cap="none" spc="0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GT</a:t>
            </a:r>
            <a:r>
              <a:rPr lang="zh-CN" altLang="en-US" sz="3200" b="1" cap="none" spc="0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）</a:t>
            </a:r>
            <a:endParaRPr lang="zh-CN" altLang="en-US" sz="3200" b="1" cap="none" spc="0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/>
              </a:gra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  <p:pic>
        <p:nvPicPr>
          <p:cNvPr id="12" name="图片 11" descr="b219ebc4b74543a9998d12a718178a82b80114c2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051720" y="2420888"/>
            <a:ext cx="2088232" cy="3791322"/>
          </a:xfrm>
          <a:prstGeom prst="rect">
            <a:avLst/>
          </a:prstGeom>
        </p:spPr>
      </p:pic>
      <p:pic>
        <p:nvPicPr>
          <p:cNvPr id="13" name="图片 12" descr="a9d3fd1f4134970a62fc453596cad1c8a7865d18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434718">
            <a:off x="4482787" y="2852158"/>
            <a:ext cx="2481064" cy="3309991"/>
          </a:xfrm>
          <a:prstGeom prst="rect">
            <a:avLst/>
          </a:prstGeom>
        </p:spPr>
      </p:pic>
      <p:sp>
        <p:nvSpPr>
          <p:cNvPr id="18" name="下箭头 17"/>
          <p:cNvSpPr/>
          <p:nvPr/>
        </p:nvSpPr>
        <p:spPr>
          <a:xfrm>
            <a:off x="5004048" y="1628800"/>
            <a:ext cx="360040" cy="9361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3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3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3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4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45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/>
        </p:nvSpPr>
        <p:spPr>
          <a:xfrm>
            <a:off x="6228184" y="4581128"/>
            <a:ext cx="2736304" cy="15121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2267744" y="980728"/>
            <a:ext cx="4536504" cy="15121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611560" y="4581128"/>
            <a:ext cx="2880320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AF452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3707904" y="2996952"/>
            <a:ext cx="1656184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2924944"/>
            <a:ext cx="8229600" cy="1143000"/>
          </a:xfrm>
        </p:spPr>
        <p:txBody>
          <a:bodyPr/>
          <a:lstStyle/>
          <a:p>
            <a:pPr algn="ctr"/>
            <a:r>
              <a:rPr lang="en-US" altLang="zh-CN" b="1" dirty="0" smtClean="0">
                <a:solidFill>
                  <a:srgbClr val="00B0F0"/>
                </a:solidFill>
              </a:rPr>
              <a:t>ACG</a:t>
            </a:r>
            <a:endParaRPr lang="zh-CN" altLang="en-US" b="1" dirty="0">
              <a:solidFill>
                <a:srgbClr val="00B0F0"/>
              </a:solidFill>
            </a:endParaRPr>
          </a:p>
        </p:txBody>
      </p:sp>
      <p:pic>
        <p:nvPicPr>
          <p:cNvPr id="14" name="内容占位符 13" descr="77094b36acaf2edd669ed3e08e1001e939019348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6850647" y="0"/>
            <a:ext cx="2293353" cy="4077072"/>
          </a:xfrm>
        </p:spPr>
      </p:pic>
      <p:sp>
        <p:nvSpPr>
          <p:cNvPr id="4" name="矩形 3"/>
          <p:cNvSpPr/>
          <p:nvPr/>
        </p:nvSpPr>
        <p:spPr>
          <a:xfrm>
            <a:off x="2699792" y="1196752"/>
            <a:ext cx="371608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905"/>
                <a:solidFill>
                  <a:srgbClr val="FF0066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animation</a:t>
            </a:r>
            <a:endParaRPr lang="zh-CN" altLang="en-US" sz="5400" b="1" cap="none" spc="0" dirty="0">
              <a:ln w="1905"/>
              <a:solidFill>
                <a:srgbClr val="FF0066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827584" y="4725144"/>
            <a:ext cx="2239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comic</a:t>
            </a:r>
            <a:endParaRPr lang="zh-CN" alt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6660232" y="4869160"/>
            <a:ext cx="21275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rgbClr val="FF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</a:t>
            </a:r>
            <a:endParaRPr lang="zh-CN" altLang="en-US" sz="5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rgbClr val="FF33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直接箭头连接符 12"/>
          <p:cNvCxnSpPr>
            <a:stCxn id="7" idx="0"/>
            <a:endCxn id="10" idx="2"/>
          </p:cNvCxnSpPr>
          <p:nvPr/>
        </p:nvCxnSpPr>
        <p:spPr>
          <a:xfrm flipV="1">
            <a:off x="4535996" y="2492896"/>
            <a:ext cx="0" cy="504056"/>
          </a:xfrm>
          <a:prstGeom prst="straightConnector1">
            <a:avLst/>
          </a:prstGeom>
          <a:ln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endCxn id="9" idx="0"/>
          </p:cNvCxnSpPr>
          <p:nvPr/>
        </p:nvCxnSpPr>
        <p:spPr>
          <a:xfrm flipH="1">
            <a:off x="2051720" y="4077072"/>
            <a:ext cx="1872208" cy="504056"/>
          </a:xfrm>
          <a:prstGeom prst="straightConnector1">
            <a:avLst/>
          </a:prstGeom>
          <a:ln>
            <a:solidFill>
              <a:srgbClr val="00FF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endCxn id="11" idx="0"/>
          </p:cNvCxnSpPr>
          <p:nvPr/>
        </p:nvCxnSpPr>
        <p:spPr>
          <a:xfrm>
            <a:off x="5148064" y="4077072"/>
            <a:ext cx="2448272" cy="504056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zh-CN" b="1" dirty="0" smtClean="0">
                <a:solidFill>
                  <a:srgbClr val="00FFFF"/>
                </a:solidFill>
              </a:rPr>
              <a:t>Real places appeared in anime</a:t>
            </a:r>
            <a:endParaRPr lang="zh-CN" altLang="en-US" b="1" dirty="0">
              <a:solidFill>
                <a:srgbClr val="00FFFF"/>
              </a:solidFill>
            </a:endParaRPr>
          </a:p>
        </p:txBody>
      </p:sp>
      <p:pic>
        <p:nvPicPr>
          <p:cNvPr id="7" name="内容占位符 6" descr="6e1e35738bd4b31c1927973e87d6277f9f2ff80b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323528" y="3861048"/>
            <a:ext cx="5523810" cy="2742857"/>
          </a:xfrm>
        </p:spPr>
      </p:pic>
      <p:pic>
        <p:nvPicPr>
          <p:cNvPr id="8" name="图片 7" descr="6f08e0edab64034ff9cfc183afc379310b551d23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95536" y="1124744"/>
            <a:ext cx="3995936" cy="2707591"/>
          </a:xfrm>
          <a:prstGeom prst="rect">
            <a:avLst/>
          </a:prstGeom>
        </p:spPr>
      </p:pic>
      <p:pic>
        <p:nvPicPr>
          <p:cNvPr id="9" name="图片 8" descr="1289c1b44aed2e7317ee85a98701a18b86d6fa27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868144" y="3861048"/>
            <a:ext cx="3009524" cy="2736304"/>
          </a:xfrm>
          <a:prstGeom prst="rect">
            <a:avLst/>
          </a:prstGeom>
        </p:spPr>
      </p:pic>
      <p:pic>
        <p:nvPicPr>
          <p:cNvPr id="10" name="图片 9" descr="b4a18322720e0cf31bf04d7e0a46f21fbf09aa27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427984" y="1124744"/>
            <a:ext cx="3781807" cy="273630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332656"/>
            <a:ext cx="6491064" cy="1143000"/>
          </a:xfrm>
        </p:spPr>
        <p:txBody>
          <a:bodyPr>
            <a:normAutofit/>
          </a:bodyPr>
          <a:lstStyle/>
          <a:p>
            <a:r>
              <a:rPr lang="en-US" altLang="zh-CN" sz="5400" b="1" dirty="0" smtClean="0">
                <a:solidFill>
                  <a:srgbClr val="FF33CC"/>
                </a:solidFill>
              </a:rPr>
              <a:t>The final part</a:t>
            </a:r>
            <a:endParaRPr lang="zh-CN" altLang="en-US" sz="5400" b="1" dirty="0">
              <a:solidFill>
                <a:srgbClr val="FF33CC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RECOMMENDATION:</a:t>
            </a:r>
          </a:p>
          <a:p>
            <a:r>
              <a:rPr lang="en-US" altLang="zh-CN" dirty="0" smtClean="0"/>
              <a:t>One Piece</a:t>
            </a:r>
          </a:p>
          <a:p>
            <a:r>
              <a:rPr lang="en-US" altLang="zh-CN" dirty="0" err="1" smtClean="0"/>
              <a:t>Naruto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The flower we saw that day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The Pet Girl of </a:t>
            </a:r>
            <a:r>
              <a:rPr lang="en-US" altLang="zh-CN" dirty="0" err="1" smtClean="0"/>
              <a:t>Sakurasou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 descr="QQ图片2015090423200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44208" y="4365104"/>
            <a:ext cx="1905000" cy="1905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468560" y="7461448"/>
            <a:ext cx="8229600" cy="1143000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5" name="内容占位符 4" descr="QQ图片20150904231905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7544" y="1124744"/>
            <a:ext cx="8269892" cy="4653136"/>
          </a:xfrm>
        </p:spPr>
      </p:pic>
      <p:sp>
        <p:nvSpPr>
          <p:cNvPr id="4" name="矩形 3"/>
          <p:cNvSpPr/>
          <p:nvPr/>
        </p:nvSpPr>
        <p:spPr>
          <a:xfrm>
            <a:off x="123582" y="5301208"/>
            <a:ext cx="9020418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FadeLeft">
              <a:avLst/>
            </a:prstTxWarp>
            <a:spAutoFit/>
          </a:bodyPr>
          <a:lstStyle/>
          <a:p>
            <a:pPr algn="ctr"/>
            <a:r>
              <a:rPr lang="en-US" altLang="zh-CN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  <a:outerShdw blurRad="50800" algn="tl" rotWithShape="0">
                    <a:srgbClr val="000000"/>
                  </a:outerShdw>
                </a:effectLst>
              </a:rPr>
              <a:t>THANKS</a:t>
            </a:r>
            <a:r>
              <a:rPr lang="en-US" altLang="zh-CN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en-US" altLang="zh-CN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C000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50800" algn="tl" rotWithShape="0">
                    <a:srgbClr val="000000"/>
                  </a:outerShdw>
                </a:effectLst>
              </a:rPr>
              <a:t>FOR</a:t>
            </a:r>
            <a:r>
              <a:rPr lang="en-US" altLang="zh-CN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en-US" altLang="zh-CN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0B0F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algn="tl" rotWithShape="0">
                    <a:srgbClr val="000000"/>
                  </a:outerShdw>
                </a:effectLst>
              </a:rPr>
              <a:t>WATCHING</a:t>
            </a:r>
            <a:endParaRPr lang="zh-CN" alt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00B0F0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algn="tl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 descr="1 (1)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7236296" cy="5427222"/>
          </a:xfrm>
        </p:spPr>
      </p:pic>
      <p:sp>
        <p:nvSpPr>
          <p:cNvPr id="5" name="矩形 4"/>
          <p:cNvSpPr/>
          <p:nvPr/>
        </p:nvSpPr>
        <p:spPr>
          <a:xfrm>
            <a:off x="2195736" y="5445224"/>
            <a:ext cx="3868367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DoubleWave1">
              <a:avLst/>
            </a:prstTxWarp>
            <a:spAutoFit/>
          </a:bodyPr>
          <a:lstStyle/>
          <a:p>
            <a:pPr algn="ctr"/>
            <a:r>
              <a:rPr lang="en-US" altLang="zh-CN" sz="5400" b="1" dirty="0" err="1" smtClean="0">
                <a:ln w="17780" cmpd="sng">
                  <a:solidFill>
                    <a:srgbClr val="7030A0"/>
                  </a:solidFill>
                  <a:prstDash val="solid"/>
                  <a:miter lim="800000"/>
                </a:ln>
                <a:solidFill>
                  <a:srgbClr val="0000FF"/>
                </a:soli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Doraemon</a:t>
            </a:r>
            <a:endParaRPr lang="zh-CN" altLang="en-US" sz="5400" b="1" dirty="0">
              <a:ln w="17780" cmpd="sng">
                <a:solidFill>
                  <a:srgbClr val="7030A0"/>
                </a:solidFill>
                <a:prstDash val="solid"/>
                <a:miter lim="800000"/>
              </a:ln>
              <a:solidFill>
                <a:srgbClr val="0000FF"/>
              </a:soli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396552" y="188640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altLang="zh-CN" sz="5400" b="1" dirty="0" smtClean="0">
                <a:solidFill>
                  <a:srgbClr val="FF0000"/>
                </a:solidFill>
              </a:rPr>
              <a:t>What is anime?</a:t>
            </a:r>
            <a:endParaRPr lang="zh-CN" altLang="en-US" sz="5400" b="1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806456">
            <a:off x="1439541" y="2164870"/>
            <a:ext cx="2607382" cy="648072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altLang="zh-CN" sz="4800" dirty="0" smtClean="0">
                <a:solidFill>
                  <a:srgbClr val="00B0F0"/>
                </a:solidFill>
              </a:rPr>
              <a:t>Fiction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  <p:pic>
        <p:nvPicPr>
          <p:cNvPr id="9" name="图片 8" descr="QQ图片20150904214647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833821">
            <a:off x="6084168" y="2564904"/>
            <a:ext cx="2486383" cy="255497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 descr="6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rcRect t="1658" r="1232"/>
          <a:stretch>
            <a:fillRect/>
          </a:stretch>
        </p:blipFill>
        <p:spPr>
          <a:xfrm>
            <a:off x="3059832" y="1556792"/>
            <a:ext cx="3240360" cy="427170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图片 5" descr="u=1470661802,475373824&amp;fm=21&amp;gp=0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995936" y="2996952"/>
            <a:ext cx="1475110" cy="134100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u=1806285673,362325491&amp;fm=21&amp;gp=0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76256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396552" y="188640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altLang="zh-CN" sz="5400" b="1" dirty="0" smtClean="0">
                <a:solidFill>
                  <a:srgbClr val="FF0000"/>
                </a:solidFill>
              </a:rPr>
              <a:t>What is anime?</a:t>
            </a:r>
            <a:endParaRPr lang="zh-CN" altLang="en-US" sz="5400" b="1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806456">
            <a:off x="1439541" y="2164870"/>
            <a:ext cx="2607382" cy="648072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altLang="zh-CN" sz="4800" dirty="0" smtClean="0">
                <a:solidFill>
                  <a:srgbClr val="00B0F0"/>
                </a:solidFill>
              </a:rPr>
              <a:t>Fiction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rot="20690070">
            <a:off x="1157217" y="2838938"/>
            <a:ext cx="70638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solidFill>
                  <a:srgbClr val="00B050"/>
                </a:solidFill>
              </a:rPr>
              <a:t>Combination</a:t>
            </a:r>
            <a:endParaRPr lang="zh-CN" altLang="en-US" sz="4800" dirty="0">
              <a:solidFill>
                <a:srgbClr val="00B050"/>
              </a:solidFill>
            </a:endParaRPr>
          </a:p>
        </p:txBody>
      </p:sp>
      <p:pic>
        <p:nvPicPr>
          <p:cNvPr id="9" name="图片 8" descr="QQ图片20150904214647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833821">
            <a:off x="6084168" y="2564904"/>
            <a:ext cx="2486383" cy="255497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decel="100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QQ截图20150905162934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" y="-1"/>
            <a:ext cx="6206534" cy="3356993"/>
          </a:xfrm>
        </p:spPr>
      </p:pic>
      <p:pic>
        <p:nvPicPr>
          <p:cNvPr id="5" name="图片 4" descr="3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3378304"/>
            <a:ext cx="6195304" cy="347969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228184" y="1556792"/>
            <a:ext cx="2239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6666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comic</a:t>
            </a:r>
            <a:endParaRPr lang="zh-CN" alt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6666FF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 rot="451315">
            <a:off x="6379160" y="4101440"/>
            <a:ext cx="247266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altLang="zh-CN" sz="5400" b="1" cap="all" spc="0" dirty="0" err="1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Anim</a:t>
            </a:r>
            <a:endParaRPr lang="en-US" altLang="zh-CN" sz="5400" b="1" cap="all" spc="0" dirty="0" smtClean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  <a:p>
            <a:pPr algn="ctr"/>
            <a:r>
              <a:rPr lang="en-US" altLang="zh-CN" sz="5400" b="1" cap="all" spc="0" dirty="0" err="1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ation</a:t>
            </a:r>
            <a:endParaRPr lang="zh-CN" alt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396552" y="188640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altLang="zh-CN" sz="5400" b="1" dirty="0" smtClean="0">
                <a:solidFill>
                  <a:srgbClr val="FF0000"/>
                </a:solidFill>
              </a:rPr>
              <a:t>What is anime?</a:t>
            </a:r>
            <a:endParaRPr lang="zh-CN" altLang="en-US" sz="5400" b="1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806456">
            <a:off x="1439541" y="2164870"/>
            <a:ext cx="2607382" cy="648072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altLang="zh-CN" sz="4800" dirty="0" smtClean="0">
                <a:solidFill>
                  <a:srgbClr val="00B0F0"/>
                </a:solidFill>
              </a:rPr>
              <a:t>Fiction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rot="20690070">
            <a:off x="1157217" y="2838938"/>
            <a:ext cx="70638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solidFill>
                  <a:srgbClr val="00B050"/>
                </a:solidFill>
              </a:rPr>
              <a:t>Combination</a:t>
            </a:r>
            <a:endParaRPr lang="zh-CN" altLang="en-US" sz="4800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308808">
            <a:off x="830361" y="5136873"/>
            <a:ext cx="76466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srgbClr val="FF0066"/>
                </a:solidFill>
              </a:rPr>
              <a:t>More  beautiful  character</a:t>
            </a:r>
            <a:endParaRPr lang="zh-CN" altLang="en-US" sz="4400" dirty="0">
              <a:solidFill>
                <a:srgbClr val="FF0066"/>
              </a:solidFill>
            </a:endParaRPr>
          </a:p>
        </p:txBody>
      </p:sp>
      <p:pic>
        <p:nvPicPr>
          <p:cNvPr id="9" name="图片 8" descr="QQ图片20150904214647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833821">
            <a:off x="6084168" y="2564904"/>
            <a:ext cx="2486383" cy="255497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QQ截图20150905163226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676191" cy="4009524"/>
          </a:xfrm>
        </p:spPr>
      </p:pic>
      <p:pic>
        <p:nvPicPr>
          <p:cNvPr id="5" name="图片 4" descr="91ef76c6a7efce1be627f2edac51f3deb48f658c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4005064"/>
            <a:ext cx="3420787" cy="2852936"/>
          </a:xfrm>
          <a:prstGeom prst="rect">
            <a:avLst/>
          </a:prstGeom>
        </p:spPr>
      </p:pic>
      <p:pic>
        <p:nvPicPr>
          <p:cNvPr id="6" name="图片 5" descr="ac345982b2b7d0a252e53ebac8ef76094b369aec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468112" y="0"/>
            <a:ext cx="3675888" cy="6858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4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3|0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|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|0|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|0|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|0|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|0|0|0|0|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|0|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沉稳">
  <a:themeElements>
    <a:clrScheme name="沉稳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沉稳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沉稳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394</TotalTime>
  <Words>98</Words>
  <Application>Microsoft Office PowerPoint</Application>
  <PresentationFormat>全屏显示(4:3)</PresentationFormat>
  <Paragraphs>43</Paragraphs>
  <Slides>15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沉稳</vt:lpstr>
      <vt:lpstr>幻灯片 1</vt:lpstr>
      <vt:lpstr>幻灯片 2</vt:lpstr>
      <vt:lpstr>What is anime?</vt:lpstr>
      <vt:lpstr>幻灯片 4</vt:lpstr>
      <vt:lpstr>幻灯片 5</vt:lpstr>
      <vt:lpstr>What is anime?</vt:lpstr>
      <vt:lpstr>幻灯片 7</vt:lpstr>
      <vt:lpstr>What is anime?</vt:lpstr>
      <vt:lpstr>幻灯片 9</vt:lpstr>
      <vt:lpstr>Variety of anime</vt:lpstr>
      <vt:lpstr>A few specific words for anime </vt:lpstr>
      <vt:lpstr>ACG</vt:lpstr>
      <vt:lpstr>Real places appeared in anime</vt:lpstr>
      <vt:lpstr>The final part</vt:lpstr>
      <vt:lpstr>幻灯片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 anime have </dc:title>
  <dc:creator>Administrator</dc:creator>
  <cp:lastModifiedBy>Administrator</cp:lastModifiedBy>
  <cp:revision>44</cp:revision>
  <dcterms:created xsi:type="dcterms:W3CDTF">2015-09-04T03:27:25Z</dcterms:created>
  <dcterms:modified xsi:type="dcterms:W3CDTF">2015-09-05T08:55:09Z</dcterms:modified>
</cp:coreProperties>
</file>

<file path=docProps/thumbnail.jpeg>
</file>